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</p:sldIdLst>
  <p:sldSz cy="5143500" cx="9144000"/>
  <p:notesSz cx="6858000" cy="9144000"/>
  <p:embeddedFontLst>
    <p:embeddedFont>
      <p:font typeface="Varela Round"/>
      <p:regular r:id="rId7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font" Target="fonts/VarelaRound-regular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9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3a5e116db_0_12:notes"/>
          <p:cNvSpPr/>
          <p:nvPr>
            <p:ph idx="2" type="sldImg"/>
          </p:nvPr>
        </p:nvSpPr>
        <p:spPr>
          <a:xfrm>
            <a:off x="381309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33a5e116db_0_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/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/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/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/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/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/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3.png"/><Relationship Id="rId4" Type="http://schemas.openxmlformats.org/officeDocument/2006/relationships/image" Target="../media/image4.png"/><Relationship Id="rId5" Type="http://schemas.openxmlformats.org/officeDocument/2006/relationships/image" Target="../media/image2.png"/><Relationship Id="rId6" Type="http://schemas.openxmlformats.org/officeDocument/2006/relationships/image" Target="../media/image1.png"/><Relationship Id="rId7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55" name="Google Shape;55;p13"/>
          <p:cNvSpPr txBox="1"/>
          <p:nvPr/>
        </p:nvSpPr>
        <p:spPr>
          <a:xfrm>
            <a:off x="1976025" y="237975"/>
            <a:ext cx="4305300" cy="1569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4800">
                <a:latin typeface="Varela Round"/>
                <a:ea typeface="Varela Round"/>
                <a:cs typeface="Varela Round"/>
                <a:sym typeface="Varela Round"/>
              </a:rPr>
              <a:t>FlexiVoice</a:t>
            </a:r>
            <a:endParaRPr sz="4800">
              <a:latin typeface="Varela Round"/>
              <a:ea typeface="Varela Round"/>
              <a:cs typeface="Varela Round"/>
              <a:sym typeface="Varela Round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Varela Round"/>
                <a:ea typeface="Varela Round"/>
                <a:cs typeface="Varela Round"/>
                <a:sym typeface="Varela Round"/>
              </a:rPr>
              <a:t>Make voice interaction work for you</a:t>
            </a:r>
            <a:endParaRPr sz="1800">
              <a:latin typeface="Varela Round"/>
              <a:ea typeface="Varela Round"/>
              <a:cs typeface="Varela Round"/>
              <a:sym typeface="Varela Round"/>
            </a:endParaRPr>
          </a:p>
        </p:txBody>
      </p:sp>
      <p:pic>
        <p:nvPicPr>
          <p:cNvPr id="56" name="Google Shape;56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261525" y="175725"/>
            <a:ext cx="1182873" cy="1176975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57" name="Google Shape;57;p13"/>
          <p:cNvGrpSpPr/>
          <p:nvPr/>
        </p:nvGrpSpPr>
        <p:grpSpPr>
          <a:xfrm>
            <a:off x="1142738" y="1545864"/>
            <a:ext cx="4305432" cy="3049675"/>
            <a:chOff x="2066888" y="1509389"/>
            <a:chExt cx="4305432" cy="3049675"/>
          </a:xfrm>
        </p:grpSpPr>
        <p:pic>
          <p:nvPicPr>
            <p:cNvPr id="58" name="Google Shape;58;p13"/>
            <p:cNvPicPr preferRelativeResize="0"/>
            <p:nvPr/>
          </p:nvPicPr>
          <p:blipFill>
            <a:blip r:embed="rId5">
              <a:alphaModFix/>
            </a:blip>
            <a:stretch>
              <a:fillRect/>
            </a:stretch>
          </p:blipFill>
          <p:spPr>
            <a:xfrm>
              <a:off x="2420900" y="2229188"/>
              <a:ext cx="1901869" cy="1901869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59" name="Google Shape;59;p13"/>
            <p:cNvPicPr preferRelativeResize="0"/>
            <p:nvPr/>
          </p:nvPicPr>
          <p:blipFill>
            <a:blip r:embed="rId6">
              <a:alphaModFix/>
            </a:blip>
            <a:stretch>
              <a:fillRect/>
            </a:stretch>
          </p:blipFill>
          <p:spPr>
            <a:xfrm>
              <a:off x="2066888" y="1509389"/>
              <a:ext cx="4305432" cy="3049675"/>
            </a:xfrm>
            <a:prstGeom prst="rect">
              <a:avLst/>
            </a:prstGeom>
            <a:noFill/>
            <a:ln>
              <a:noFill/>
            </a:ln>
          </p:spPr>
        </p:pic>
      </p:grpSp>
      <p:grpSp>
        <p:nvGrpSpPr>
          <p:cNvPr id="60" name="Google Shape;60;p13"/>
          <p:cNvGrpSpPr/>
          <p:nvPr/>
        </p:nvGrpSpPr>
        <p:grpSpPr>
          <a:xfrm>
            <a:off x="6571450" y="767550"/>
            <a:ext cx="1976731" cy="3438205"/>
            <a:chOff x="6085075" y="852650"/>
            <a:chExt cx="1976731" cy="3438205"/>
          </a:xfrm>
        </p:grpSpPr>
        <p:sp>
          <p:nvSpPr>
            <p:cNvPr id="61" name="Google Shape;61;p13"/>
            <p:cNvSpPr/>
            <p:nvPr/>
          </p:nvSpPr>
          <p:spPr>
            <a:xfrm>
              <a:off x="6085075" y="852650"/>
              <a:ext cx="1976731" cy="3438205"/>
            </a:xfrm>
            <a:custGeom>
              <a:rect b="b" l="l" r="r" t="t"/>
              <a:pathLst>
                <a:path extrusionOk="0" h="61841" w="30819">
                  <a:moveTo>
                    <a:pt x="5160" y="2580"/>
                  </a:moveTo>
                  <a:lnTo>
                    <a:pt x="5295" y="2648"/>
                  </a:lnTo>
                  <a:lnTo>
                    <a:pt x="5363" y="2784"/>
                  </a:lnTo>
                  <a:lnTo>
                    <a:pt x="5363" y="2920"/>
                  </a:lnTo>
                  <a:lnTo>
                    <a:pt x="5363" y="3055"/>
                  </a:lnTo>
                  <a:lnTo>
                    <a:pt x="5295" y="3191"/>
                  </a:lnTo>
                  <a:lnTo>
                    <a:pt x="5160" y="3259"/>
                  </a:lnTo>
                  <a:lnTo>
                    <a:pt x="4888" y="3259"/>
                  </a:lnTo>
                  <a:lnTo>
                    <a:pt x="4752" y="3191"/>
                  </a:lnTo>
                  <a:lnTo>
                    <a:pt x="4684" y="3055"/>
                  </a:lnTo>
                  <a:lnTo>
                    <a:pt x="4684" y="2920"/>
                  </a:lnTo>
                  <a:lnTo>
                    <a:pt x="4684" y="2784"/>
                  </a:lnTo>
                  <a:lnTo>
                    <a:pt x="4752" y="2648"/>
                  </a:lnTo>
                  <a:lnTo>
                    <a:pt x="4888" y="2580"/>
                  </a:lnTo>
                  <a:close/>
                  <a:moveTo>
                    <a:pt x="15410" y="2241"/>
                  </a:moveTo>
                  <a:lnTo>
                    <a:pt x="15681" y="2309"/>
                  </a:lnTo>
                  <a:lnTo>
                    <a:pt x="15885" y="2444"/>
                  </a:lnTo>
                  <a:lnTo>
                    <a:pt x="16021" y="2648"/>
                  </a:lnTo>
                  <a:lnTo>
                    <a:pt x="16088" y="2920"/>
                  </a:lnTo>
                  <a:lnTo>
                    <a:pt x="16021" y="3191"/>
                  </a:lnTo>
                  <a:lnTo>
                    <a:pt x="15885" y="3395"/>
                  </a:lnTo>
                  <a:lnTo>
                    <a:pt x="15681" y="3531"/>
                  </a:lnTo>
                  <a:lnTo>
                    <a:pt x="15410" y="3598"/>
                  </a:lnTo>
                  <a:lnTo>
                    <a:pt x="15138" y="3531"/>
                  </a:lnTo>
                  <a:lnTo>
                    <a:pt x="14934" y="3395"/>
                  </a:lnTo>
                  <a:lnTo>
                    <a:pt x="14799" y="3191"/>
                  </a:lnTo>
                  <a:lnTo>
                    <a:pt x="14731" y="2920"/>
                  </a:lnTo>
                  <a:lnTo>
                    <a:pt x="14799" y="2648"/>
                  </a:lnTo>
                  <a:lnTo>
                    <a:pt x="14934" y="2444"/>
                  </a:lnTo>
                  <a:lnTo>
                    <a:pt x="15138" y="2309"/>
                  </a:lnTo>
                  <a:lnTo>
                    <a:pt x="15410" y="2241"/>
                  </a:lnTo>
                  <a:close/>
                  <a:moveTo>
                    <a:pt x="29393" y="5228"/>
                  </a:moveTo>
                  <a:lnTo>
                    <a:pt x="29461" y="5296"/>
                  </a:lnTo>
                  <a:lnTo>
                    <a:pt x="29461" y="54849"/>
                  </a:lnTo>
                  <a:lnTo>
                    <a:pt x="1426" y="54849"/>
                  </a:lnTo>
                  <a:lnTo>
                    <a:pt x="1426" y="5296"/>
                  </a:lnTo>
                  <a:lnTo>
                    <a:pt x="1494" y="5228"/>
                  </a:lnTo>
                  <a:close/>
                  <a:moveTo>
                    <a:pt x="15410" y="544"/>
                  </a:moveTo>
                  <a:lnTo>
                    <a:pt x="19143" y="612"/>
                  </a:lnTo>
                  <a:lnTo>
                    <a:pt x="23012" y="747"/>
                  </a:lnTo>
                  <a:lnTo>
                    <a:pt x="26339" y="951"/>
                  </a:lnTo>
                  <a:lnTo>
                    <a:pt x="27560" y="1087"/>
                  </a:lnTo>
                  <a:lnTo>
                    <a:pt x="27560" y="1087"/>
                  </a:lnTo>
                  <a:lnTo>
                    <a:pt x="26339" y="1019"/>
                  </a:lnTo>
                  <a:lnTo>
                    <a:pt x="23012" y="815"/>
                  </a:lnTo>
                  <a:lnTo>
                    <a:pt x="19143" y="680"/>
                  </a:lnTo>
                  <a:lnTo>
                    <a:pt x="15410" y="612"/>
                  </a:lnTo>
                  <a:lnTo>
                    <a:pt x="11676" y="680"/>
                  </a:lnTo>
                  <a:lnTo>
                    <a:pt x="7807" y="815"/>
                  </a:lnTo>
                  <a:lnTo>
                    <a:pt x="4481" y="1019"/>
                  </a:lnTo>
                  <a:lnTo>
                    <a:pt x="3259" y="1087"/>
                  </a:lnTo>
                  <a:lnTo>
                    <a:pt x="2444" y="1223"/>
                  </a:lnTo>
                  <a:lnTo>
                    <a:pt x="1969" y="1358"/>
                  </a:lnTo>
                  <a:lnTo>
                    <a:pt x="1630" y="1494"/>
                  </a:lnTo>
                  <a:lnTo>
                    <a:pt x="1290" y="1698"/>
                  </a:lnTo>
                  <a:lnTo>
                    <a:pt x="1019" y="1901"/>
                  </a:lnTo>
                  <a:lnTo>
                    <a:pt x="815" y="2173"/>
                  </a:lnTo>
                  <a:lnTo>
                    <a:pt x="679" y="2444"/>
                  </a:lnTo>
                  <a:lnTo>
                    <a:pt x="544" y="2852"/>
                  </a:lnTo>
                  <a:lnTo>
                    <a:pt x="544" y="3259"/>
                  </a:lnTo>
                  <a:lnTo>
                    <a:pt x="544" y="58311"/>
                  </a:lnTo>
                  <a:lnTo>
                    <a:pt x="544" y="58718"/>
                  </a:lnTo>
                  <a:lnTo>
                    <a:pt x="476" y="58311"/>
                  </a:lnTo>
                  <a:lnTo>
                    <a:pt x="476" y="3259"/>
                  </a:lnTo>
                  <a:lnTo>
                    <a:pt x="544" y="2784"/>
                  </a:lnTo>
                  <a:lnTo>
                    <a:pt x="612" y="2444"/>
                  </a:lnTo>
                  <a:lnTo>
                    <a:pt x="747" y="2105"/>
                  </a:lnTo>
                  <a:lnTo>
                    <a:pt x="951" y="1834"/>
                  </a:lnTo>
                  <a:lnTo>
                    <a:pt x="1222" y="1630"/>
                  </a:lnTo>
                  <a:lnTo>
                    <a:pt x="1562" y="1426"/>
                  </a:lnTo>
                  <a:lnTo>
                    <a:pt x="1969" y="1290"/>
                  </a:lnTo>
                  <a:lnTo>
                    <a:pt x="2444" y="1155"/>
                  </a:lnTo>
                  <a:lnTo>
                    <a:pt x="3259" y="1087"/>
                  </a:lnTo>
                  <a:lnTo>
                    <a:pt x="4481" y="951"/>
                  </a:lnTo>
                  <a:lnTo>
                    <a:pt x="7807" y="747"/>
                  </a:lnTo>
                  <a:lnTo>
                    <a:pt x="11676" y="612"/>
                  </a:lnTo>
                  <a:lnTo>
                    <a:pt x="15410" y="544"/>
                  </a:lnTo>
                  <a:close/>
                  <a:moveTo>
                    <a:pt x="27560" y="1087"/>
                  </a:moveTo>
                  <a:lnTo>
                    <a:pt x="28375" y="1155"/>
                  </a:lnTo>
                  <a:lnTo>
                    <a:pt x="28850" y="1290"/>
                  </a:lnTo>
                  <a:lnTo>
                    <a:pt x="29257" y="1426"/>
                  </a:lnTo>
                  <a:lnTo>
                    <a:pt x="29597" y="1630"/>
                  </a:lnTo>
                  <a:lnTo>
                    <a:pt x="29868" y="1834"/>
                  </a:lnTo>
                  <a:lnTo>
                    <a:pt x="30072" y="2105"/>
                  </a:lnTo>
                  <a:lnTo>
                    <a:pt x="30208" y="2444"/>
                  </a:lnTo>
                  <a:lnTo>
                    <a:pt x="30276" y="2784"/>
                  </a:lnTo>
                  <a:lnTo>
                    <a:pt x="30344" y="3259"/>
                  </a:lnTo>
                  <a:lnTo>
                    <a:pt x="30344" y="58311"/>
                  </a:lnTo>
                  <a:lnTo>
                    <a:pt x="30276" y="58718"/>
                  </a:lnTo>
                  <a:lnTo>
                    <a:pt x="30208" y="59125"/>
                  </a:lnTo>
                  <a:lnTo>
                    <a:pt x="30072" y="59465"/>
                  </a:lnTo>
                  <a:lnTo>
                    <a:pt x="29868" y="59736"/>
                  </a:lnTo>
                  <a:lnTo>
                    <a:pt x="29597" y="60008"/>
                  </a:lnTo>
                  <a:lnTo>
                    <a:pt x="29257" y="60144"/>
                  </a:lnTo>
                  <a:lnTo>
                    <a:pt x="28850" y="60347"/>
                  </a:lnTo>
                  <a:lnTo>
                    <a:pt x="28375" y="60415"/>
                  </a:lnTo>
                  <a:lnTo>
                    <a:pt x="26746" y="60687"/>
                  </a:lnTo>
                  <a:lnTo>
                    <a:pt x="23895" y="60958"/>
                  </a:lnTo>
                  <a:lnTo>
                    <a:pt x="22130" y="61094"/>
                  </a:lnTo>
                  <a:lnTo>
                    <a:pt x="20093" y="61230"/>
                  </a:lnTo>
                  <a:lnTo>
                    <a:pt x="17853" y="61298"/>
                  </a:lnTo>
                  <a:lnTo>
                    <a:pt x="12966" y="61298"/>
                  </a:lnTo>
                  <a:lnTo>
                    <a:pt x="10726" y="61230"/>
                  </a:lnTo>
                  <a:lnTo>
                    <a:pt x="8689" y="61094"/>
                  </a:lnTo>
                  <a:lnTo>
                    <a:pt x="6924" y="60958"/>
                  </a:lnTo>
                  <a:lnTo>
                    <a:pt x="4073" y="60687"/>
                  </a:lnTo>
                  <a:lnTo>
                    <a:pt x="2444" y="60415"/>
                  </a:lnTo>
                  <a:lnTo>
                    <a:pt x="1969" y="60347"/>
                  </a:lnTo>
                  <a:lnTo>
                    <a:pt x="1562" y="60144"/>
                  </a:lnTo>
                  <a:lnTo>
                    <a:pt x="1290" y="60008"/>
                  </a:lnTo>
                  <a:lnTo>
                    <a:pt x="951" y="59736"/>
                  </a:lnTo>
                  <a:lnTo>
                    <a:pt x="747" y="59465"/>
                  </a:lnTo>
                  <a:lnTo>
                    <a:pt x="612" y="59125"/>
                  </a:lnTo>
                  <a:lnTo>
                    <a:pt x="544" y="58718"/>
                  </a:lnTo>
                  <a:lnTo>
                    <a:pt x="544" y="58718"/>
                  </a:lnTo>
                  <a:lnTo>
                    <a:pt x="679" y="59125"/>
                  </a:lnTo>
                  <a:lnTo>
                    <a:pt x="815" y="59397"/>
                  </a:lnTo>
                  <a:lnTo>
                    <a:pt x="1019" y="59669"/>
                  </a:lnTo>
                  <a:lnTo>
                    <a:pt x="1290" y="59940"/>
                  </a:lnTo>
                  <a:lnTo>
                    <a:pt x="1630" y="60144"/>
                  </a:lnTo>
                  <a:lnTo>
                    <a:pt x="2037" y="60279"/>
                  </a:lnTo>
                  <a:lnTo>
                    <a:pt x="2444" y="60415"/>
                  </a:lnTo>
                  <a:lnTo>
                    <a:pt x="4073" y="60619"/>
                  </a:lnTo>
                  <a:lnTo>
                    <a:pt x="6924" y="60890"/>
                  </a:lnTo>
                  <a:lnTo>
                    <a:pt x="8689" y="61026"/>
                  </a:lnTo>
                  <a:lnTo>
                    <a:pt x="10726" y="61162"/>
                  </a:lnTo>
                  <a:lnTo>
                    <a:pt x="12966" y="61230"/>
                  </a:lnTo>
                  <a:lnTo>
                    <a:pt x="17853" y="61230"/>
                  </a:lnTo>
                  <a:lnTo>
                    <a:pt x="20093" y="61162"/>
                  </a:lnTo>
                  <a:lnTo>
                    <a:pt x="22130" y="61026"/>
                  </a:lnTo>
                  <a:lnTo>
                    <a:pt x="23895" y="60890"/>
                  </a:lnTo>
                  <a:lnTo>
                    <a:pt x="26746" y="60619"/>
                  </a:lnTo>
                  <a:lnTo>
                    <a:pt x="28375" y="60415"/>
                  </a:lnTo>
                  <a:lnTo>
                    <a:pt x="28850" y="60279"/>
                  </a:lnTo>
                  <a:lnTo>
                    <a:pt x="29190" y="60144"/>
                  </a:lnTo>
                  <a:lnTo>
                    <a:pt x="29529" y="59940"/>
                  </a:lnTo>
                  <a:lnTo>
                    <a:pt x="29800" y="59669"/>
                  </a:lnTo>
                  <a:lnTo>
                    <a:pt x="30004" y="59397"/>
                  </a:lnTo>
                  <a:lnTo>
                    <a:pt x="30140" y="59125"/>
                  </a:lnTo>
                  <a:lnTo>
                    <a:pt x="30276" y="58718"/>
                  </a:lnTo>
                  <a:lnTo>
                    <a:pt x="30276" y="58311"/>
                  </a:lnTo>
                  <a:lnTo>
                    <a:pt x="30276" y="3259"/>
                  </a:lnTo>
                  <a:lnTo>
                    <a:pt x="30276" y="2852"/>
                  </a:lnTo>
                  <a:lnTo>
                    <a:pt x="30140" y="2444"/>
                  </a:lnTo>
                  <a:lnTo>
                    <a:pt x="30004" y="2173"/>
                  </a:lnTo>
                  <a:lnTo>
                    <a:pt x="29800" y="1901"/>
                  </a:lnTo>
                  <a:lnTo>
                    <a:pt x="29529" y="1698"/>
                  </a:lnTo>
                  <a:lnTo>
                    <a:pt x="29190" y="1494"/>
                  </a:lnTo>
                  <a:lnTo>
                    <a:pt x="28850" y="1358"/>
                  </a:lnTo>
                  <a:lnTo>
                    <a:pt x="28375" y="1223"/>
                  </a:lnTo>
                  <a:lnTo>
                    <a:pt x="27560" y="1087"/>
                  </a:lnTo>
                  <a:close/>
                  <a:moveTo>
                    <a:pt x="15410" y="1"/>
                  </a:moveTo>
                  <a:lnTo>
                    <a:pt x="11608" y="69"/>
                  </a:lnTo>
                  <a:lnTo>
                    <a:pt x="7739" y="204"/>
                  </a:lnTo>
                  <a:lnTo>
                    <a:pt x="4413" y="408"/>
                  </a:lnTo>
                  <a:lnTo>
                    <a:pt x="3191" y="544"/>
                  </a:lnTo>
                  <a:lnTo>
                    <a:pt x="2309" y="680"/>
                  </a:lnTo>
                  <a:lnTo>
                    <a:pt x="1765" y="815"/>
                  </a:lnTo>
                  <a:lnTo>
                    <a:pt x="1290" y="1019"/>
                  </a:lnTo>
                  <a:lnTo>
                    <a:pt x="883" y="1223"/>
                  </a:lnTo>
                  <a:lnTo>
                    <a:pt x="544" y="1494"/>
                  </a:lnTo>
                  <a:lnTo>
                    <a:pt x="340" y="1901"/>
                  </a:lnTo>
                  <a:lnTo>
                    <a:pt x="136" y="2241"/>
                  </a:lnTo>
                  <a:lnTo>
                    <a:pt x="1" y="2716"/>
                  </a:lnTo>
                  <a:lnTo>
                    <a:pt x="1" y="3259"/>
                  </a:lnTo>
                  <a:lnTo>
                    <a:pt x="1" y="58311"/>
                  </a:lnTo>
                  <a:lnTo>
                    <a:pt x="1" y="58854"/>
                  </a:lnTo>
                  <a:lnTo>
                    <a:pt x="136" y="59261"/>
                  </a:lnTo>
                  <a:lnTo>
                    <a:pt x="340" y="59736"/>
                  </a:lnTo>
                  <a:lnTo>
                    <a:pt x="612" y="60076"/>
                  </a:lnTo>
                  <a:lnTo>
                    <a:pt x="951" y="60347"/>
                  </a:lnTo>
                  <a:lnTo>
                    <a:pt x="1358" y="60619"/>
                  </a:lnTo>
                  <a:lnTo>
                    <a:pt x="1833" y="60823"/>
                  </a:lnTo>
                  <a:lnTo>
                    <a:pt x="2309" y="60958"/>
                  </a:lnTo>
                  <a:lnTo>
                    <a:pt x="4006" y="61162"/>
                  </a:lnTo>
                  <a:lnTo>
                    <a:pt x="6857" y="61501"/>
                  </a:lnTo>
                  <a:lnTo>
                    <a:pt x="8689" y="61637"/>
                  </a:lnTo>
                  <a:lnTo>
                    <a:pt x="10726" y="61705"/>
                  </a:lnTo>
                  <a:lnTo>
                    <a:pt x="12966" y="61773"/>
                  </a:lnTo>
                  <a:lnTo>
                    <a:pt x="15410" y="61841"/>
                  </a:lnTo>
                  <a:lnTo>
                    <a:pt x="17853" y="61773"/>
                  </a:lnTo>
                  <a:lnTo>
                    <a:pt x="20093" y="61705"/>
                  </a:lnTo>
                  <a:lnTo>
                    <a:pt x="22130" y="61637"/>
                  </a:lnTo>
                  <a:lnTo>
                    <a:pt x="23963" y="61501"/>
                  </a:lnTo>
                  <a:lnTo>
                    <a:pt x="26814" y="61162"/>
                  </a:lnTo>
                  <a:lnTo>
                    <a:pt x="28511" y="60958"/>
                  </a:lnTo>
                  <a:lnTo>
                    <a:pt x="28986" y="60823"/>
                  </a:lnTo>
                  <a:lnTo>
                    <a:pt x="29461" y="60619"/>
                  </a:lnTo>
                  <a:lnTo>
                    <a:pt x="29868" y="60347"/>
                  </a:lnTo>
                  <a:lnTo>
                    <a:pt x="30208" y="60076"/>
                  </a:lnTo>
                  <a:lnTo>
                    <a:pt x="30479" y="59736"/>
                  </a:lnTo>
                  <a:lnTo>
                    <a:pt x="30683" y="59261"/>
                  </a:lnTo>
                  <a:lnTo>
                    <a:pt x="30819" y="58854"/>
                  </a:lnTo>
                  <a:lnTo>
                    <a:pt x="30819" y="58311"/>
                  </a:lnTo>
                  <a:lnTo>
                    <a:pt x="30819" y="3259"/>
                  </a:lnTo>
                  <a:lnTo>
                    <a:pt x="30819" y="2716"/>
                  </a:lnTo>
                  <a:lnTo>
                    <a:pt x="30683" y="2241"/>
                  </a:lnTo>
                  <a:lnTo>
                    <a:pt x="30547" y="1901"/>
                  </a:lnTo>
                  <a:lnTo>
                    <a:pt x="30276" y="1494"/>
                  </a:lnTo>
                  <a:lnTo>
                    <a:pt x="29936" y="1223"/>
                  </a:lnTo>
                  <a:lnTo>
                    <a:pt x="29529" y="1019"/>
                  </a:lnTo>
                  <a:lnTo>
                    <a:pt x="29054" y="815"/>
                  </a:lnTo>
                  <a:lnTo>
                    <a:pt x="28511" y="680"/>
                  </a:lnTo>
                  <a:lnTo>
                    <a:pt x="27628" y="544"/>
                  </a:lnTo>
                  <a:lnTo>
                    <a:pt x="26406" y="408"/>
                  </a:lnTo>
                  <a:lnTo>
                    <a:pt x="23080" y="204"/>
                  </a:lnTo>
                  <a:lnTo>
                    <a:pt x="19211" y="69"/>
                  </a:lnTo>
                  <a:lnTo>
                    <a:pt x="15410" y="1"/>
                  </a:lnTo>
                  <a:close/>
                </a:path>
              </a:pathLst>
            </a:custGeom>
            <a:solidFill>
              <a:srgbClr val="454F5B"/>
            </a:solidFill>
            <a:ln cap="flat" cmpd="sng" w="28575">
              <a:solidFill>
                <a:srgbClr val="738498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pic>
          <p:nvPicPr>
            <p:cNvPr id="62" name="Google Shape;62;p13"/>
            <p:cNvPicPr preferRelativeResize="0"/>
            <p:nvPr/>
          </p:nvPicPr>
          <p:blipFill>
            <a:blip r:embed="rId7">
              <a:alphaModFix/>
            </a:blip>
            <a:stretch>
              <a:fillRect/>
            </a:stretch>
          </p:blipFill>
          <p:spPr>
            <a:xfrm>
              <a:off x="6174300" y="1155150"/>
              <a:ext cx="1798275" cy="2889249"/>
            </a:xfrm>
            <a:prstGeom prst="rect">
              <a:avLst/>
            </a:prstGeom>
            <a:noFill/>
            <a:ln>
              <a:noFill/>
            </a:ln>
          </p:spPr>
        </p:pic>
      </p:grp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